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75" r:id="rId11"/>
    <p:sldId id="265" r:id="rId12"/>
    <p:sldId id="268" r:id="rId13"/>
    <p:sldId id="272" r:id="rId14"/>
    <p:sldId id="273" r:id="rId15"/>
    <p:sldId id="267" r:id="rId16"/>
    <p:sldId id="276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B1546D-BD6B-4936-906D-C9C901B7BFE9}" v="1" dt="2025-02-02T19:25:33.4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39" d="100"/>
          <a:sy n="39" d="100"/>
        </p:scale>
        <p:origin x="62" y="4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card Erika" userId="49f05172-8e60-41af-bdde-39f5615eaef6" providerId="ADAL" clId="{AFC442A4-ABFE-4538-9A4D-4201AFFDCC14}"/>
    <pc:docChg chg="undo custSel addSld delSld modSld sldOrd">
      <pc:chgData name="Picard Erika" userId="49f05172-8e60-41af-bdde-39f5615eaef6" providerId="ADAL" clId="{AFC442A4-ABFE-4538-9A4D-4201AFFDCC14}" dt="2024-02-08T11:54:39.305" v="525" actId="1076"/>
      <pc:docMkLst>
        <pc:docMk/>
      </pc:docMkLst>
      <pc:sldChg chg="addSp modSp mod">
        <pc:chgData name="Picard Erika" userId="49f05172-8e60-41af-bdde-39f5615eaef6" providerId="ADAL" clId="{AFC442A4-ABFE-4538-9A4D-4201AFFDCC14}" dt="2024-02-08T11:54:39.305" v="525" actId="1076"/>
        <pc:sldMkLst>
          <pc:docMk/>
          <pc:sldMk cId="422795085" sldId="256"/>
        </pc:sldMkLst>
      </pc:sldChg>
      <pc:sldChg chg="modSp mod">
        <pc:chgData name="Picard Erika" userId="49f05172-8e60-41af-bdde-39f5615eaef6" providerId="ADAL" clId="{AFC442A4-ABFE-4538-9A4D-4201AFFDCC14}" dt="2024-02-08T11:36:02.025" v="8"/>
        <pc:sldMkLst>
          <pc:docMk/>
          <pc:sldMk cId="2142626040" sldId="258"/>
        </pc:sldMkLst>
      </pc:sldChg>
      <pc:sldChg chg="modSp mod">
        <pc:chgData name="Picard Erika" userId="49f05172-8e60-41af-bdde-39f5615eaef6" providerId="ADAL" clId="{AFC442A4-ABFE-4538-9A4D-4201AFFDCC14}" dt="2024-02-08T11:38:04.729" v="56" actId="27636"/>
        <pc:sldMkLst>
          <pc:docMk/>
          <pc:sldMk cId="2449225929" sldId="259"/>
        </pc:sldMkLst>
      </pc:sldChg>
      <pc:sldChg chg="modSp mod">
        <pc:chgData name="Picard Erika" userId="49f05172-8e60-41af-bdde-39f5615eaef6" providerId="ADAL" clId="{AFC442A4-ABFE-4538-9A4D-4201AFFDCC14}" dt="2024-02-08T11:48:48.999" v="356" actId="404"/>
        <pc:sldMkLst>
          <pc:docMk/>
          <pc:sldMk cId="2809938475" sldId="260"/>
        </pc:sldMkLst>
      </pc:sldChg>
      <pc:sldChg chg="modSp mod">
        <pc:chgData name="Picard Erika" userId="49f05172-8e60-41af-bdde-39f5615eaef6" providerId="ADAL" clId="{AFC442A4-ABFE-4538-9A4D-4201AFFDCC14}" dt="2024-02-08T11:48:33.162" v="352" actId="5793"/>
        <pc:sldMkLst>
          <pc:docMk/>
          <pc:sldMk cId="1113637456" sldId="261"/>
        </pc:sldMkLst>
      </pc:sldChg>
      <pc:sldChg chg="modSp mod">
        <pc:chgData name="Picard Erika" userId="49f05172-8e60-41af-bdde-39f5615eaef6" providerId="ADAL" clId="{AFC442A4-ABFE-4538-9A4D-4201AFFDCC14}" dt="2024-02-08T11:51:35.875" v="473" actId="404"/>
        <pc:sldMkLst>
          <pc:docMk/>
          <pc:sldMk cId="4093698160" sldId="265"/>
        </pc:sldMkLst>
      </pc:sldChg>
      <pc:sldChg chg="modSp mod">
        <pc:chgData name="Picard Erika" userId="49f05172-8e60-41af-bdde-39f5615eaef6" providerId="ADAL" clId="{AFC442A4-ABFE-4538-9A4D-4201AFFDCC14}" dt="2024-02-08T11:54:13.569" v="522" actId="20577"/>
        <pc:sldMkLst>
          <pc:docMk/>
          <pc:sldMk cId="633539498" sldId="267"/>
        </pc:sldMkLst>
      </pc:sldChg>
      <pc:sldChg chg="modSp mod">
        <pc:chgData name="Picard Erika" userId="49f05172-8e60-41af-bdde-39f5615eaef6" providerId="ADAL" clId="{AFC442A4-ABFE-4538-9A4D-4201AFFDCC14}" dt="2024-02-08T11:52:23.002" v="476" actId="27636"/>
        <pc:sldMkLst>
          <pc:docMk/>
          <pc:sldMk cId="2989658852" sldId="268"/>
        </pc:sldMkLst>
      </pc:sldChg>
      <pc:sldChg chg="del">
        <pc:chgData name="Picard Erika" userId="49f05172-8e60-41af-bdde-39f5615eaef6" providerId="ADAL" clId="{AFC442A4-ABFE-4538-9A4D-4201AFFDCC14}" dt="2024-02-08T11:52:58.979" v="477" actId="2696"/>
        <pc:sldMkLst>
          <pc:docMk/>
          <pc:sldMk cId="4139999110" sldId="271"/>
        </pc:sldMkLst>
      </pc:sldChg>
      <pc:sldChg chg="new del">
        <pc:chgData name="Picard Erika" userId="49f05172-8e60-41af-bdde-39f5615eaef6" providerId="ADAL" clId="{AFC442A4-ABFE-4538-9A4D-4201AFFDCC14}" dt="2024-02-08T11:45:33.578" v="272" actId="2696"/>
        <pc:sldMkLst>
          <pc:docMk/>
          <pc:sldMk cId="1922681111" sldId="274"/>
        </pc:sldMkLst>
      </pc:sldChg>
      <pc:sldChg chg="modSp add del mod ord">
        <pc:chgData name="Picard Erika" userId="49f05172-8e60-41af-bdde-39f5615eaef6" providerId="ADAL" clId="{AFC442A4-ABFE-4538-9A4D-4201AFFDCC14}" dt="2024-02-08T11:48:14.856" v="331" actId="20577"/>
        <pc:sldMkLst>
          <pc:docMk/>
          <pc:sldMk cId="3658715469" sldId="275"/>
        </pc:sldMkLst>
      </pc:sldChg>
    </pc:docChg>
  </pc:docChgLst>
  <pc:docChgLst>
    <pc:chgData name="Picard Erika" userId="49f05172-8e60-41af-bdde-39f5615eaef6" providerId="ADAL" clId="{8EB1546D-BD6B-4936-906D-C9C901B7BFE9}"/>
    <pc:docChg chg="custSel addSld modSld">
      <pc:chgData name="Picard Erika" userId="49f05172-8e60-41af-bdde-39f5615eaef6" providerId="ADAL" clId="{8EB1546D-BD6B-4936-906D-C9C901B7BFE9}" dt="2025-02-02T19:26:12.316" v="903" actId="20577"/>
      <pc:docMkLst>
        <pc:docMk/>
      </pc:docMkLst>
      <pc:sldChg chg="modSp mod">
        <pc:chgData name="Picard Erika" userId="49f05172-8e60-41af-bdde-39f5615eaef6" providerId="ADAL" clId="{8EB1546D-BD6B-4936-906D-C9C901B7BFE9}" dt="2025-02-02T17:18:51.470" v="833" actId="20577"/>
        <pc:sldMkLst>
          <pc:docMk/>
          <pc:sldMk cId="422795085" sldId="256"/>
        </pc:sldMkLst>
        <pc:spChg chg="mod">
          <ac:chgData name="Picard Erika" userId="49f05172-8e60-41af-bdde-39f5615eaef6" providerId="ADAL" clId="{8EB1546D-BD6B-4936-906D-C9C901B7BFE9}" dt="2025-02-02T17:18:51.470" v="833" actId="20577"/>
          <ac:spMkLst>
            <pc:docMk/>
            <pc:sldMk cId="422795085" sldId="256"/>
            <ac:spMk id="2" creationId="{45F233CF-E67A-4C20-B378-CB07DDD9E4F2}"/>
          </ac:spMkLst>
        </pc:spChg>
      </pc:sldChg>
      <pc:sldChg chg="modSp mod">
        <pc:chgData name="Picard Erika" userId="49f05172-8e60-41af-bdde-39f5615eaef6" providerId="ADAL" clId="{8EB1546D-BD6B-4936-906D-C9C901B7BFE9}" dt="2025-02-02T17:39:09.392" v="896" actId="27636"/>
        <pc:sldMkLst>
          <pc:docMk/>
          <pc:sldMk cId="3654176854" sldId="257"/>
        </pc:sldMkLst>
        <pc:spChg chg="mod">
          <ac:chgData name="Picard Erika" userId="49f05172-8e60-41af-bdde-39f5615eaef6" providerId="ADAL" clId="{8EB1546D-BD6B-4936-906D-C9C901B7BFE9}" dt="2025-02-02T17:39:09.392" v="896" actId="27636"/>
          <ac:spMkLst>
            <pc:docMk/>
            <pc:sldMk cId="3654176854" sldId="257"/>
            <ac:spMk id="3" creationId="{B86E317F-A4FD-4624-84DE-64A72940720E}"/>
          </ac:spMkLst>
        </pc:spChg>
      </pc:sldChg>
      <pc:sldChg chg="modSp mod">
        <pc:chgData name="Picard Erika" userId="49f05172-8e60-41af-bdde-39f5615eaef6" providerId="ADAL" clId="{8EB1546D-BD6B-4936-906D-C9C901B7BFE9}" dt="2025-02-02T17:33:21.855" v="891" actId="20577"/>
        <pc:sldMkLst>
          <pc:docMk/>
          <pc:sldMk cId="2142626040" sldId="258"/>
        </pc:sldMkLst>
        <pc:spChg chg="mod">
          <ac:chgData name="Picard Erika" userId="49f05172-8e60-41af-bdde-39f5615eaef6" providerId="ADAL" clId="{8EB1546D-BD6B-4936-906D-C9C901B7BFE9}" dt="2025-02-02T16:39:31.031" v="112" actId="20577"/>
          <ac:spMkLst>
            <pc:docMk/>
            <pc:sldMk cId="2142626040" sldId="258"/>
            <ac:spMk id="2" creationId="{B1DA4940-C483-4E89-AB94-C91CCAF69D88}"/>
          </ac:spMkLst>
        </pc:spChg>
        <pc:spChg chg="mod">
          <ac:chgData name="Picard Erika" userId="49f05172-8e60-41af-bdde-39f5615eaef6" providerId="ADAL" clId="{8EB1546D-BD6B-4936-906D-C9C901B7BFE9}" dt="2025-02-02T17:33:21.855" v="891" actId="20577"/>
          <ac:spMkLst>
            <pc:docMk/>
            <pc:sldMk cId="2142626040" sldId="258"/>
            <ac:spMk id="3" creationId="{FDD87064-B9AE-4A8E-ADBE-A0886FA808EE}"/>
          </ac:spMkLst>
        </pc:spChg>
      </pc:sldChg>
      <pc:sldChg chg="modSp mod">
        <pc:chgData name="Picard Erika" userId="49f05172-8e60-41af-bdde-39f5615eaef6" providerId="ADAL" clId="{8EB1546D-BD6B-4936-906D-C9C901B7BFE9}" dt="2025-02-02T17:20:26.470" v="841" actId="20577"/>
        <pc:sldMkLst>
          <pc:docMk/>
          <pc:sldMk cId="2449225929" sldId="259"/>
        </pc:sldMkLst>
        <pc:spChg chg="mod">
          <ac:chgData name="Picard Erika" userId="49f05172-8e60-41af-bdde-39f5615eaef6" providerId="ADAL" clId="{8EB1546D-BD6B-4936-906D-C9C901B7BFE9}" dt="2025-02-02T16:39:23.558" v="111" actId="20577"/>
          <ac:spMkLst>
            <pc:docMk/>
            <pc:sldMk cId="2449225929" sldId="259"/>
            <ac:spMk id="2" creationId="{5D84011E-DAAC-4D3A-A5F0-3B9D17DCFC37}"/>
          </ac:spMkLst>
        </pc:spChg>
        <pc:spChg chg="mod">
          <ac:chgData name="Picard Erika" userId="49f05172-8e60-41af-bdde-39f5615eaef6" providerId="ADAL" clId="{8EB1546D-BD6B-4936-906D-C9C901B7BFE9}" dt="2025-02-02T17:20:26.470" v="841" actId="20577"/>
          <ac:spMkLst>
            <pc:docMk/>
            <pc:sldMk cId="2449225929" sldId="259"/>
            <ac:spMk id="3" creationId="{D07499C0-8E44-401B-A6BF-8E4020584BAA}"/>
          </ac:spMkLst>
        </pc:spChg>
      </pc:sldChg>
      <pc:sldChg chg="modSp mod">
        <pc:chgData name="Picard Erika" userId="49f05172-8e60-41af-bdde-39f5615eaef6" providerId="ADAL" clId="{8EB1546D-BD6B-4936-906D-C9C901B7BFE9}" dt="2025-02-02T17:19:40.568" v="840" actId="20577"/>
        <pc:sldMkLst>
          <pc:docMk/>
          <pc:sldMk cId="2809938475" sldId="260"/>
        </pc:sldMkLst>
        <pc:spChg chg="mod">
          <ac:chgData name="Picard Erika" userId="49f05172-8e60-41af-bdde-39f5615eaef6" providerId="ADAL" clId="{8EB1546D-BD6B-4936-906D-C9C901B7BFE9}" dt="2025-02-02T16:39:43.998" v="114" actId="27636"/>
          <ac:spMkLst>
            <pc:docMk/>
            <pc:sldMk cId="2809938475" sldId="260"/>
            <ac:spMk id="2" creationId="{E933DBB5-E6BD-4974-9079-B9ACA0A45D1D}"/>
          </ac:spMkLst>
        </pc:spChg>
        <pc:spChg chg="mod">
          <ac:chgData name="Picard Erika" userId="49f05172-8e60-41af-bdde-39f5615eaef6" providerId="ADAL" clId="{8EB1546D-BD6B-4936-906D-C9C901B7BFE9}" dt="2025-02-02T17:19:40.568" v="840" actId="20577"/>
          <ac:spMkLst>
            <pc:docMk/>
            <pc:sldMk cId="2809938475" sldId="260"/>
            <ac:spMk id="3" creationId="{436DE7A2-670F-47C2-B5D7-6FC25BD66614}"/>
          </ac:spMkLst>
        </pc:spChg>
      </pc:sldChg>
      <pc:sldChg chg="modSp mod">
        <pc:chgData name="Picard Erika" userId="49f05172-8e60-41af-bdde-39f5615eaef6" providerId="ADAL" clId="{8EB1546D-BD6B-4936-906D-C9C901B7BFE9}" dt="2025-02-02T16:56:47.706" v="381" actId="255"/>
        <pc:sldMkLst>
          <pc:docMk/>
          <pc:sldMk cId="1113637456" sldId="261"/>
        </pc:sldMkLst>
        <pc:spChg chg="mod">
          <ac:chgData name="Picard Erika" userId="49f05172-8e60-41af-bdde-39f5615eaef6" providerId="ADAL" clId="{8EB1546D-BD6B-4936-906D-C9C901B7BFE9}" dt="2025-02-02T16:55:30.700" v="370" actId="1076"/>
          <ac:spMkLst>
            <pc:docMk/>
            <pc:sldMk cId="1113637456" sldId="261"/>
            <ac:spMk id="2" creationId="{8FE816C6-6089-4133-97CF-EA07EE69E997}"/>
          </ac:spMkLst>
        </pc:spChg>
        <pc:spChg chg="mod">
          <ac:chgData name="Picard Erika" userId="49f05172-8e60-41af-bdde-39f5615eaef6" providerId="ADAL" clId="{8EB1546D-BD6B-4936-906D-C9C901B7BFE9}" dt="2025-02-02T16:56:47.706" v="381" actId="255"/>
          <ac:spMkLst>
            <pc:docMk/>
            <pc:sldMk cId="1113637456" sldId="261"/>
            <ac:spMk id="3" creationId="{C25E6F0F-647F-42BD-AFA9-F6C6D425204C}"/>
          </ac:spMkLst>
        </pc:spChg>
      </pc:sldChg>
      <pc:sldChg chg="modSp mod">
        <pc:chgData name="Picard Erika" userId="49f05172-8e60-41af-bdde-39f5615eaef6" providerId="ADAL" clId="{8EB1546D-BD6B-4936-906D-C9C901B7BFE9}" dt="2025-02-02T17:18:33.375" v="829" actId="14100"/>
        <pc:sldMkLst>
          <pc:docMk/>
          <pc:sldMk cId="4093698160" sldId="265"/>
        </pc:sldMkLst>
        <pc:spChg chg="mod">
          <ac:chgData name="Picard Erika" userId="49f05172-8e60-41af-bdde-39f5615eaef6" providerId="ADAL" clId="{8EB1546D-BD6B-4936-906D-C9C901B7BFE9}" dt="2025-02-02T17:18:33.375" v="829" actId="14100"/>
          <ac:spMkLst>
            <pc:docMk/>
            <pc:sldMk cId="4093698160" sldId="265"/>
            <ac:spMk id="3" creationId="{2389297F-32F1-4B7B-99E4-C746EC9DDC44}"/>
          </ac:spMkLst>
        </pc:spChg>
      </pc:sldChg>
      <pc:sldChg chg="modSp mod">
        <pc:chgData name="Picard Erika" userId="49f05172-8e60-41af-bdde-39f5615eaef6" providerId="ADAL" clId="{8EB1546D-BD6B-4936-906D-C9C901B7BFE9}" dt="2025-02-02T17:18:06.140" v="827" actId="20577"/>
        <pc:sldMkLst>
          <pc:docMk/>
          <pc:sldMk cId="633539498" sldId="267"/>
        </pc:sldMkLst>
        <pc:spChg chg="mod">
          <ac:chgData name="Picard Erika" userId="49f05172-8e60-41af-bdde-39f5615eaef6" providerId="ADAL" clId="{8EB1546D-BD6B-4936-906D-C9C901B7BFE9}" dt="2025-02-02T17:18:06.140" v="827" actId="20577"/>
          <ac:spMkLst>
            <pc:docMk/>
            <pc:sldMk cId="633539498" sldId="267"/>
            <ac:spMk id="3" creationId="{24A1293A-07BD-469F-9AB8-4A757835E91D}"/>
          </ac:spMkLst>
        </pc:spChg>
      </pc:sldChg>
      <pc:sldChg chg="modSp mod">
        <pc:chgData name="Picard Erika" userId="49f05172-8e60-41af-bdde-39f5615eaef6" providerId="ADAL" clId="{8EB1546D-BD6B-4936-906D-C9C901B7BFE9}" dt="2025-02-02T17:04:28.667" v="718" actId="1076"/>
        <pc:sldMkLst>
          <pc:docMk/>
          <pc:sldMk cId="2989658852" sldId="268"/>
        </pc:sldMkLst>
        <pc:spChg chg="mod">
          <ac:chgData name="Picard Erika" userId="49f05172-8e60-41af-bdde-39f5615eaef6" providerId="ADAL" clId="{8EB1546D-BD6B-4936-906D-C9C901B7BFE9}" dt="2025-02-02T17:04:28.667" v="718" actId="1076"/>
          <ac:spMkLst>
            <pc:docMk/>
            <pc:sldMk cId="2989658852" sldId="268"/>
            <ac:spMk id="3" creationId="{945CEF3F-5413-4180-8823-03B4817FE0DB}"/>
          </ac:spMkLst>
        </pc:spChg>
      </pc:sldChg>
      <pc:sldChg chg="modSp mod">
        <pc:chgData name="Picard Erika" userId="49f05172-8e60-41af-bdde-39f5615eaef6" providerId="ADAL" clId="{8EB1546D-BD6B-4936-906D-C9C901B7BFE9}" dt="2025-02-02T17:33:40.369" v="894" actId="20577"/>
        <pc:sldMkLst>
          <pc:docMk/>
          <pc:sldMk cId="3658715469" sldId="275"/>
        </pc:sldMkLst>
        <pc:spChg chg="mod">
          <ac:chgData name="Picard Erika" userId="49f05172-8e60-41af-bdde-39f5615eaef6" providerId="ADAL" clId="{8EB1546D-BD6B-4936-906D-C9C901B7BFE9}" dt="2025-02-02T17:33:40.369" v="894" actId="20577"/>
          <ac:spMkLst>
            <pc:docMk/>
            <pc:sldMk cId="3658715469" sldId="275"/>
            <ac:spMk id="3" creationId="{7823BA2B-5859-6EF9-E3E6-9C2E730E0228}"/>
          </ac:spMkLst>
        </pc:spChg>
      </pc:sldChg>
      <pc:sldChg chg="addSp modSp new mod">
        <pc:chgData name="Picard Erika" userId="49f05172-8e60-41af-bdde-39f5615eaef6" providerId="ADAL" clId="{8EB1546D-BD6B-4936-906D-C9C901B7BFE9}" dt="2025-02-02T19:26:12.316" v="903" actId="20577"/>
        <pc:sldMkLst>
          <pc:docMk/>
          <pc:sldMk cId="3900745513" sldId="276"/>
        </pc:sldMkLst>
        <pc:spChg chg="mod">
          <ac:chgData name="Picard Erika" userId="49f05172-8e60-41af-bdde-39f5615eaef6" providerId="ADAL" clId="{8EB1546D-BD6B-4936-906D-C9C901B7BFE9}" dt="2025-02-02T19:25:18.701" v="898"/>
          <ac:spMkLst>
            <pc:docMk/>
            <pc:sldMk cId="3900745513" sldId="276"/>
            <ac:spMk id="2" creationId="{2376677F-AFE7-F873-D92C-AAF2B334382A}"/>
          </ac:spMkLst>
        </pc:spChg>
        <pc:spChg chg="mod">
          <ac:chgData name="Picard Erika" userId="49f05172-8e60-41af-bdde-39f5615eaef6" providerId="ADAL" clId="{8EB1546D-BD6B-4936-906D-C9C901B7BFE9}" dt="2025-02-02T19:25:28.512" v="899"/>
          <ac:spMkLst>
            <pc:docMk/>
            <pc:sldMk cId="3900745513" sldId="276"/>
            <ac:spMk id="3" creationId="{88FF6D2D-C3DD-953A-418D-5DBD5BE8ADB2}"/>
          </ac:spMkLst>
        </pc:spChg>
        <pc:spChg chg="add mod">
          <ac:chgData name="Picard Erika" userId="49f05172-8e60-41af-bdde-39f5615eaef6" providerId="ADAL" clId="{8EB1546D-BD6B-4936-906D-C9C901B7BFE9}" dt="2025-02-02T19:26:12.316" v="903" actId="20577"/>
          <ac:spMkLst>
            <pc:docMk/>
            <pc:sldMk cId="3900745513" sldId="276"/>
            <ac:spMk id="5" creationId="{B732BA9E-27A1-1522-C27A-F4E1A9DD0CD6}"/>
          </ac:spMkLst>
        </pc:spChg>
        <pc:picChg chg="add mod">
          <ac:chgData name="Picard Erika" userId="49f05172-8e60-41af-bdde-39f5615eaef6" providerId="ADAL" clId="{8EB1546D-BD6B-4936-906D-C9C901B7BFE9}" dt="2025-02-02T19:25:45.214" v="902" actId="1076"/>
          <ac:picMkLst>
            <pc:docMk/>
            <pc:sldMk cId="3900745513" sldId="276"/>
            <ac:picMk id="4" creationId="{10649F17-52F4-7F1B-D2C4-534AB99C262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2/2/2025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2/2/2025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2/2/2025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2/2/2025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2/2/2025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2/2/2025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2/2/2025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2/2/2025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2/2/2025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2/2/2025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233CF-E67A-4C20-B378-CB07DDD9E4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Class Registration 2025-2026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D605E2-A60F-471E-8071-9DF345CC85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Rising 10</a:t>
            </a:r>
            <a:r>
              <a:rPr lang="en-US" baseline="30000" dirty="0"/>
              <a:t>th</a:t>
            </a:r>
            <a:r>
              <a:rPr lang="en-US" dirty="0"/>
              <a:t> graders (current 9</a:t>
            </a:r>
            <a:r>
              <a:rPr lang="en-US" baseline="30000" dirty="0"/>
              <a:t>th</a:t>
            </a:r>
            <a:r>
              <a:rPr lang="en-US" dirty="0"/>
              <a:t> grade)</a:t>
            </a:r>
          </a:p>
        </p:txBody>
      </p:sp>
      <p:pic>
        <p:nvPicPr>
          <p:cNvPr id="4" name="Picture 3" descr="A logo of a university&#10;&#10;Description automatically generated">
            <a:extLst>
              <a:ext uri="{FF2B5EF4-FFF2-40B4-BE49-F238E27FC236}">
                <a16:creationId xmlns:a16="http://schemas.microsoft.com/office/drawing/2014/main" id="{0783D572-BC10-D9CA-E887-8D8B175B78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7849" y="4924882"/>
            <a:ext cx="1716301" cy="1716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95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B822D-D5CF-4574-B7DF-6BDF93FF8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9696" y="212852"/>
            <a:ext cx="7729728" cy="1188720"/>
          </a:xfrm>
        </p:spPr>
        <p:txBody>
          <a:bodyPr/>
          <a:lstStyle/>
          <a:p>
            <a:r>
              <a:rPr lang="en-US" dirty="0"/>
              <a:t>CABAM- business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CB8B491-E570-4136-A546-6199895C2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0264" y="1401573"/>
            <a:ext cx="8320600" cy="4904960"/>
          </a:xfrm>
        </p:spPr>
        <p:txBody>
          <a:bodyPr>
            <a:normAutofit fontScale="92500" lnSpcReduction="20000"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19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Business Management &amp; Analysis</a:t>
            </a:r>
            <a:r>
              <a:rPr lang="en-US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(Business Communication, Entrepreneurship &amp; Small Business, QuickBooks Online, Design for Delight – Project Management)</a:t>
            </a:r>
            <a:endParaRPr lang="en-US" sz="19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Business &amp; Entrepreneurial Principles (H)(C)</a:t>
            </a: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Legal Aspects of Business (H) </a:t>
            </a: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Accounting Applications I (H)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1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Computer Science</a:t>
            </a: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(Many Information Technology Specialist Certifications)</a:t>
            </a: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Foundations of Programming (H)</a:t>
            </a: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 Computer Science Principles (C)</a:t>
            </a: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 Computer Science A (C)</a:t>
            </a: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1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Digital Design</a:t>
            </a: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(Adobe Photoshop, Illustrator, InDesign, &amp; More)</a:t>
            </a: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Digital Design I, II, III &amp; IV (H) (C)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19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Hospitality &amp; Tourism Management</a:t>
            </a: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(Business Communication, and Entrepreneurship &amp; Small Business Management, </a:t>
            </a:r>
            <a:r>
              <a:rPr lang="en-US" sz="19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ServSafe</a:t>
            </a:r>
            <a:r>
              <a:rPr lang="en-US" sz="19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Design for Delight – Project Management)</a:t>
            </a: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 to Hospitality &amp; Tourism (C)</a:t>
            </a: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Technology for Hospitality &amp; Tourism</a:t>
            </a: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Hospitality &amp; Tourism Marketing &amp; Management (H)</a:t>
            </a: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Hospitality &amp; Tourism Internship</a:t>
            </a:r>
            <a:endParaRPr lang="en-US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endParaRPr lang="en-US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798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FA2CB-B33A-401F-9027-F7E220A0C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23012"/>
            <a:ext cx="7729728" cy="1188720"/>
          </a:xfrm>
        </p:spPr>
        <p:txBody>
          <a:bodyPr/>
          <a:lstStyle/>
          <a:p>
            <a:r>
              <a:rPr lang="en-US" dirty="0"/>
              <a:t>CABAM-Business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E5175-6C70-4D3B-89F9-FB0A3C032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0581" y="1493520"/>
            <a:ext cx="8490283" cy="5364480"/>
          </a:xfrm>
        </p:spPr>
        <p:txBody>
          <a:bodyPr>
            <a:normAutofit fontScale="92500" lnSpcReduction="20000"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Entertainment, Recreation &amp; Sports Marketing (</a:t>
            </a:r>
            <a:r>
              <a:rPr lang="en-US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Business Communication, and Entrepreneurship &amp; Small Business Management, Social Media Marketing, Design for Delight – Project Management)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Sports, Recreation &amp; Entertainment Essentials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Sports, Recreation &amp; Entertainment Applications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Sports, Recreation &amp; Entertainment Marketing &amp; Management (H)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Sports, Recreation &amp; Entertainment Internship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Television Production </a:t>
            </a:r>
            <a:r>
              <a:rPr lang="en-US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(Adobe - Premiere Pro &amp; More, Business Communication, Social Media Marketing, Design for Delight – Project Management)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14600" marR="0" lvl="5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Digital Media Technology 1-4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0050" marR="0" indent="-400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Also available</a:t>
            </a: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Digital Information Technology (C) (Recommended for all program participants)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Personal Financial Literacy (H) (1 Semester)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Business Education Directed Study (For Junior &amp; Senior Program Completers only)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Key: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(H): Honors Level Course – Students earn additional points in their GPA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(C): College Credit – Can be earned through SPC with grade of A or B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990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F65E4-BD5E-49A4-AD72-F9DFC2ECF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Submitting forms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1293A-07BD-469F-9AB8-4A757835E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260" y="2681072"/>
            <a:ext cx="9237307" cy="4176928"/>
          </a:xfrm>
        </p:spPr>
        <p:txBody>
          <a:bodyPr>
            <a:normAutofit fontScale="85000" lnSpcReduction="10000"/>
          </a:bodyPr>
          <a:lstStyle/>
          <a:p>
            <a:r>
              <a:rPr lang="en-US" sz="2400" dirty="0"/>
              <a:t>Completed forms are </a:t>
            </a:r>
            <a:r>
              <a:rPr lang="en-US" sz="2400" b="1" u="sng" dirty="0"/>
              <a:t>DUE</a:t>
            </a:r>
            <a:r>
              <a:rPr lang="en-US" sz="2400" dirty="0"/>
              <a:t> to your medical teacher or CWMP OFFICE on </a:t>
            </a:r>
            <a:r>
              <a:rPr lang="en-US" sz="2400" u="sng" dirty="0">
                <a:highlight>
                  <a:srgbClr val="FFFF00"/>
                </a:highlight>
              </a:rPr>
              <a:t>Monday!  </a:t>
            </a:r>
            <a:endParaRPr lang="en-US" sz="2400" dirty="0"/>
          </a:p>
          <a:p>
            <a:r>
              <a:rPr lang="en-US" sz="2400" dirty="0"/>
              <a:t>Make sure to circle your main choices and number off your alternatives (1, 2, 3)</a:t>
            </a:r>
          </a:p>
          <a:p>
            <a:r>
              <a:rPr lang="en-US" sz="2400" u="sng" dirty="0"/>
              <a:t>PLEASE COMPLETE THE FORM IN PENCIL</a:t>
            </a:r>
            <a:endParaRPr lang="en-US" sz="2400" dirty="0"/>
          </a:p>
          <a:p>
            <a:r>
              <a:rPr lang="en-US" sz="2400" dirty="0"/>
              <a:t>Be sure you get parent signature on back!</a:t>
            </a:r>
          </a:p>
          <a:p>
            <a:r>
              <a:rPr lang="en-US" sz="2400" dirty="0"/>
              <a:t>Mrs. Picard will review the forms after submission and enter requests into FOCUS </a:t>
            </a:r>
          </a:p>
          <a:p>
            <a:r>
              <a:rPr lang="en-US" sz="2400" dirty="0"/>
              <a:t>Mrs. Picard can and will make any needed adjustments to your registration form if it is completed incorrectly and can change a course request up until the last day of school</a:t>
            </a:r>
          </a:p>
          <a:p>
            <a:r>
              <a:rPr lang="en-US" sz="2400" dirty="0"/>
              <a:t>If you do not submit a form, you will receive a counselor generated schedule for next year</a:t>
            </a:r>
          </a:p>
          <a:p>
            <a:r>
              <a:rPr lang="en-US" sz="2400" dirty="0"/>
              <a:t>Students can schedule an appointment with Mrs. Picard up in the CWMP Office if there are any concerns w/classes.  -See Mrs. Marino for process!</a:t>
            </a:r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33539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6677F-AFE7-F873-D92C-AAF2B3343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Xello</a:t>
            </a:r>
            <a:r>
              <a:rPr lang="en-US" dirty="0"/>
              <a:t>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F6D2D-C3DD-953A-418D-5DBD5BE8A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 passed out</a:t>
            </a:r>
          </a:p>
          <a:p>
            <a:r>
              <a:rPr lang="en-US" dirty="0"/>
              <a:t>Follow Directions</a:t>
            </a:r>
          </a:p>
          <a:p>
            <a:endParaRPr lang="en-US" dirty="0"/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0649F17-52F4-7F1B-D2C4-534AB99C26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4672" y="3846444"/>
            <a:ext cx="2962656" cy="1709224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732BA9E-27A1-1522-C27A-F4E1A9DD0CD6}"/>
              </a:ext>
            </a:extLst>
          </p:cNvPr>
          <p:cNvSpPr txBox="1">
            <a:spLocks/>
          </p:cNvSpPr>
          <p:nvPr/>
        </p:nvSpPr>
        <p:spPr>
          <a:xfrm>
            <a:off x="6937372" y="2680043"/>
            <a:ext cx="3618297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745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5B6A0-09D7-4B7A-923C-51BCC1FC3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basics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E317F-A4FD-4624-84DE-64A7294072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5343" y="2507416"/>
            <a:ext cx="8421313" cy="3977360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Your form must be filled out completely- do not leave anything blank</a:t>
            </a:r>
          </a:p>
          <a:p>
            <a:r>
              <a:rPr lang="en-US" sz="2400" u="sng" dirty="0"/>
              <a:t>Make sure you WRITE YOUR NAME LEGIBLY!!!</a:t>
            </a:r>
          </a:p>
          <a:p>
            <a:r>
              <a:rPr lang="en-US" sz="2400" u="sng" dirty="0"/>
              <a:t>PLEASE COMPLETE IN PENCIL!!!</a:t>
            </a:r>
            <a:endParaRPr lang="en-US" sz="2400" dirty="0"/>
          </a:p>
          <a:p>
            <a:r>
              <a:rPr lang="en-US" sz="2400" u="sng" dirty="0"/>
              <a:t>Form must be signed by both student and parent</a:t>
            </a:r>
          </a:p>
          <a:p>
            <a:r>
              <a:rPr lang="en-US" sz="2400" dirty="0"/>
              <a:t>Make sure to circle your main choices and number off your alternatives (1, 2, 3)</a:t>
            </a:r>
          </a:p>
          <a:p>
            <a:r>
              <a:rPr lang="en-US" sz="2400" dirty="0"/>
              <a:t>You should be talking with your teachers about their recommendation for your placement next year! </a:t>
            </a:r>
          </a:p>
        </p:txBody>
      </p:sp>
    </p:spTree>
    <p:extLst>
      <p:ext uri="{BB962C8B-B14F-4D97-AF65-F5344CB8AC3E}">
        <p14:creationId xmlns:p14="http://schemas.microsoft.com/office/powerpoint/2010/main" val="3654176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A4940-C483-4E89-AB94-C91CCAF69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0203" y="876748"/>
            <a:ext cx="7729728" cy="1188720"/>
          </a:xfrm>
        </p:spPr>
        <p:txBody>
          <a:bodyPr/>
          <a:lstStyle/>
          <a:p>
            <a:r>
              <a:rPr lang="en-US" dirty="0"/>
              <a:t>English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87064-B9AE-4A8E-ADBE-A0886FA80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0203" y="1904214"/>
            <a:ext cx="8486230" cy="40770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/>
          </a:p>
          <a:p>
            <a:r>
              <a:rPr lang="en-US" sz="2800" b="1" dirty="0"/>
              <a:t>Need </a:t>
            </a:r>
            <a:r>
              <a:rPr lang="en-US" sz="2800" b="1" u="sng" dirty="0"/>
              <a:t>4 credits </a:t>
            </a:r>
            <a:r>
              <a:rPr lang="en-US" sz="2800" b="1" dirty="0"/>
              <a:t>for Graduation!!!</a:t>
            </a:r>
          </a:p>
          <a:p>
            <a:endParaRPr lang="en-US" sz="2800" u="sng" dirty="0"/>
          </a:p>
          <a:p>
            <a:r>
              <a:rPr lang="en-US" sz="2800" u="sng" dirty="0"/>
              <a:t>Eng 1 / Eng 1 Hon </a:t>
            </a:r>
            <a:r>
              <a:rPr lang="en-US" sz="2800" dirty="0">
                <a:sym typeface="Wingdings" panose="05000000000000000000" pitchFamily="2" charset="2"/>
              </a:rPr>
              <a:t> Eng 2 / Eng 2 Hon</a:t>
            </a:r>
            <a:endParaRPr lang="en-US" sz="2800" dirty="0"/>
          </a:p>
          <a:p>
            <a:r>
              <a:rPr lang="en-US" sz="2800" u="sng" dirty="0"/>
              <a:t>Eng 2 / Eng 2 Hon </a:t>
            </a:r>
            <a:r>
              <a:rPr lang="en-US" sz="2800" dirty="0">
                <a:sym typeface="Wingdings" panose="05000000000000000000" pitchFamily="2" charset="2"/>
              </a:rPr>
              <a:t> </a:t>
            </a:r>
            <a:r>
              <a:rPr lang="en-US" sz="2800" dirty="0"/>
              <a:t>AP Lang  </a:t>
            </a:r>
          </a:p>
          <a:p>
            <a:endParaRPr lang="en-US" sz="2000" dirty="0"/>
          </a:p>
          <a:p>
            <a:pPr lvl="1"/>
            <a:endParaRPr lang="en-US" dirty="0"/>
          </a:p>
          <a:p>
            <a:endParaRPr lang="en-US" sz="20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42626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4011E-DAAC-4D3A-A5F0-3B9D17DCF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787410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Math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499C0-8E44-401B-A6BF-8E4020584B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0918" y="2355926"/>
            <a:ext cx="8870119" cy="3948056"/>
          </a:xfrm>
        </p:spPr>
        <p:txBody>
          <a:bodyPr>
            <a:normAutofit/>
          </a:bodyPr>
          <a:lstStyle/>
          <a:p>
            <a:r>
              <a:rPr lang="en-US" sz="2400" b="1" dirty="0"/>
              <a:t>Need </a:t>
            </a:r>
            <a:r>
              <a:rPr lang="en-US" sz="2400" b="1" u="sng" dirty="0"/>
              <a:t>4 credits </a:t>
            </a:r>
            <a:r>
              <a:rPr lang="en-US" sz="2400" b="1" dirty="0"/>
              <a:t>for Graduation!!!</a:t>
            </a:r>
          </a:p>
          <a:p>
            <a:pPr lvl="1"/>
            <a:r>
              <a:rPr lang="en-US" sz="2200" dirty="0"/>
              <a:t>Including </a:t>
            </a:r>
            <a:r>
              <a:rPr lang="en-US" sz="2200" u="sng" dirty="0"/>
              <a:t>Algebra 1</a:t>
            </a:r>
            <a:r>
              <a:rPr lang="en-US" sz="2200" dirty="0"/>
              <a:t> and </a:t>
            </a:r>
            <a:r>
              <a:rPr lang="en-US" sz="2200" u="sng" dirty="0"/>
              <a:t>Geometry</a:t>
            </a:r>
          </a:p>
          <a:p>
            <a:endParaRPr lang="en-US" sz="2400" u="sng" dirty="0"/>
          </a:p>
          <a:p>
            <a:r>
              <a:rPr lang="en-US" sz="2400" u="sng" dirty="0"/>
              <a:t>Algebra 1A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/>
              <a:t>Algebra 1</a:t>
            </a:r>
          </a:p>
          <a:p>
            <a:r>
              <a:rPr lang="en-US" sz="2400" u="sng" dirty="0"/>
              <a:t>Algebra 1</a:t>
            </a:r>
            <a:r>
              <a:rPr lang="en-US" sz="2400" dirty="0"/>
              <a:t>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/>
              <a:t>Geometry / Geometry Honors</a:t>
            </a:r>
          </a:p>
          <a:p>
            <a:r>
              <a:rPr lang="en-US" sz="2400" u="sng" dirty="0"/>
              <a:t>Geometry/Honors</a:t>
            </a:r>
            <a:r>
              <a:rPr lang="en-US" sz="2400" dirty="0">
                <a:sym typeface="Wingdings" panose="05000000000000000000" pitchFamily="2" charset="2"/>
              </a:rPr>
              <a:t></a:t>
            </a:r>
            <a:r>
              <a:rPr lang="en-US" sz="2400" dirty="0"/>
              <a:t> Math College Lib Arts,  Algebra 2/Hon, </a:t>
            </a:r>
          </a:p>
          <a:p>
            <a:r>
              <a:rPr lang="en-US" sz="2400" u="sng" dirty="0"/>
              <a:t>Algebra 2/Honors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/>
              <a:t>Pre-Calculus/AP,  Probability and Statistics/AP, or Math Coll Algebra</a:t>
            </a:r>
          </a:p>
          <a:p>
            <a:pPr lvl="1"/>
            <a:endParaRPr lang="en-US" sz="2200" dirty="0"/>
          </a:p>
          <a:p>
            <a:pPr lvl="1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449225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3DBB5-E6BD-4974-9079-B9ACA0A45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4797" y="912934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Science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6DE7A2-670F-47C2-B5D7-6FC25BD66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040" y="2638044"/>
            <a:ext cx="9133242" cy="3504572"/>
          </a:xfrm>
        </p:spPr>
        <p:txBody>
          <a:bodyPr>
            <a:normAutofit fontScale="77500" lnSpcReduction="20000"/>
          </a:bodyPr>
          <a:lstStyle/>
          <a:p>
            <a:r>
              <a:rPr lang="en-US" sz="3000" b="1" dirty="0"/>
              <a:t>Need </a:t>
            </a:r>
            <a:r>
              <a:rPr lang="en-US" sz="3000" b="1" u="sng" dirty="0"/>
              <a:t>3 credits </a:t>
            </a:r>
            <a:r>
              <a:rPr lang="en-US" sz="3000" b="1" dirty="0"/>
              <a:t>for Graduation!!!</a:t>
            </a:r>
          </a:p>
          <a:p>
            <a:pPr lvl="1"/>
            <a:r>
              <a:rPr lang="en-US" sz="2600" dirty="0"/>
              <a:t>Including </a:t>
            </a:r>
            <a:r>
              <a:rPr lang="en-US" sz="2600" u="sng" dirty="0"/>
              <a:t>Biology</a:t>
            </a:r>
          </a:p>
          <a:p>
            <a:endParaRPr lang="en-US" sz="2800" dirty="0"/>
          </a:p>
          <a:p>
            <a:r>
              <a:rPr lang="en-US" sz="2800" dirty="0"/>
              <a:t>Physical Science </a:t>
            </a:r>
            <a:r>
              <a:rPr lang="en-US" sz="2800" dirty="0">
                <a:sym typeface="Wingdings" panose="05000000000000000000" pitchFamily="2" charset="2"/>
              </a:rPr>
              <a:t></a:t>
            </a:r>
            <a:r>
              <a:rPr lang="en-US" sz="2800" dirty="0"/>
              <a:t> Biology Honors</a:t>
            </a:r>
          </a:p>
          <a:p>
            <a:r>
              <a:rPr lang="en-US" sz="2800" dirty="0"/>
              <a:t>Biology Honors </a:t>
            </a:r>
            <a:r>
              <a:rPr lang="en-US" sz="2200" dirty="0"/>
              <a:t>(passing C or higher)</a:t>
            </a:r>
            <a:r>
              <a:rPr lang="en-US" sz="2800" dirty="0">
                <a:sym typeface="Wingdings" panose="05000000000000000000" pitchFamily="2" charset="2"/>
              </a:rPr>
              <a:t> </a:t>
            </a:r>
            <a:r>
              <a:rPr lang="en-US" sz="2800" dirty="0"/>
              <a:t>Chemistry or Chemistry Honors, Marine Science or AICE Marine, Anatomy or Anatomy Honors</a:t>
            </a:r>
          </a:p>
          <a:p>
            <a:r>
              <a:rPr lang="en-US" sz="2800" dirty="0"/>
              <a:t>Biology </a:t>
            </a:r>
            <a:r>
              <a:rPr lang="en-US" sz="2200" dirty="0"/>
              <a:t>(failing or D) </a:t>
            </a:r>
            <a:r>
              <a:rPr lang="en-US" sz="2200" dirty="0">
                <a:sym typeface="Wingdings" panose="05000000000000000000" pitchFamily="2" charset="2"/>
              </a:rPr>
              <a:t> </a:t>
            </a:r>
            <a:r>
              <a:rPr lang="en-US" sz="2200" dirty="0"/>
              <a:t> </a:t>
            </a:r>
            <a:r>
              <a:rPr lang="en-US" sz="2800" dirty="0"/>
              <a:t>Environmental Science </a:t>
            </a:r>
          </a:p>
          <a:p>
            <a:endParaRPr lang="en-US" sz="2800" dirty="0"/>
          </a:p>
          <a:p>
            <a:r>
              <a:rPr lang="en-US" sz="2800" dirty="0"/>
              <a:t>AP science courses are your choice to make after you complete Biology</a:t>
            </a:r>
          </a:p>
        </p:txBody>
      </p:sp>
    </p:spTree>
    <p:extLst>
      <p:ext uri="{BB962C8B-B14F-4D97-AF65-F5344CB8AC3E}">
        <p14:creationId xmlns:p14="http://schemas.microsoft.com/office/powerpoint/2010/main" val="2809938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816C6-6089-4133-97CF-EA07EE69E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5" y="619459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Social Studies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5E6F0F-647F-42BD-AFA9-F6C6D4252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2102" y="2038739"/>
            <a:ext cx="9907793" cy="2780522"/>
          </a:xfrm>
        </p:spPr>
        <p:txBody>
          <a:bodyPr>
            <a:normAutofit fontScale="25000" lnSpcReduction="20000"/>
          </a:bodyPr>
          <a:lstStyle/>
          <a:p>
            <a:r>
              <a:rPr lang="en-US" sz="9600" b="1" dirty="0"/>
              <a:t>Need </a:t>
            </a:r>
            <a:r>
              <a:rPr lang="en-US" sz="9600" b="1" u="sng" dirty="0"/>
              <a:t>3.5 credits </a:t>
            </a:r>
            <a:r>
              <a:rPr lang="en-US" sz="9600" b="1" dirty="0"/>
              <a:t>for Graduation!!!</a:t>
            </a:r>
          </a:p>
          <a:p>
            <a:pPr lvl="1"/>
            <a:r>
              <a:rPr lang="en-US" sz="8000" dirty="0"/>
              <a:t>Including </a:t>
            </a:r>
            <a:r>
              <a:rPr lang="en-US" sz="8000" u="sng" dirty="0"/>
              <a:t>World History (1.0)</a:t>
            </a:r>
            <a:r>
              <a:rPr lang="en-US" sz="8000" dirty="0"/>
              <a:t>,  </a:t>
            </a:r>
            <a:r>
              <a:rPr lang="en-US" sz="8000" u="sng" dirty="0"/>
              <a:t>US History (1.0)</a:t>
            </a:r>
            <a:r>
              <a:rPr lang="en-US" sz="8000" dirty="0"/>
              <a:t>,  </a:t>
            </a:r>
            <a:r>
              <a:rPr lang="en-US" sz="8000" u="sng" dirty="0"/>
              <a:t>Economics (0.5)</a:t>
            </a:r>
            <a:r>
              <a:rPr lang="en-US" sz="8000" dirty="0"/>
              <a:t>, </a:t>
            </a:r>
            <a:r>
              <a:rPr lang="en-US" sz="8000" u="sng" dirty="0"/>
              <a:t>Government (0.5), Personal Financial Literacy (0.5)</a:t>
            </a:r>
          </a:p>
          <a:p>
            <a:endParaRPr lang="en-US" sz="11200" dirty="0"/>
          </a:p>
          <a:p>
            <a:r>
              <a:rPr lang="en-US" sz="11200" dirty="0"/>
              <a:t>10</a:t>
            </a:r>
            <a:r>
              <a:rPr lang="en-US" sz="11200" baseline="30000" dirty="0"/>
              <a:t>th</a:t>
            </a:r>
            <a:r>
              <a:rPr lang="en-US" sz="11200" dirty="0"/>
              <a:t> grade </a:t>
            </a:r>
            <a:r>
              <a:rPr lang="en-US" sz="11200" dirty="0">
                <a:sym typeface="Wingdings" panose="05000000000000000000" pitchFamily="2" charset="2"/>
              </a:rPr>
              <a:t></a:t>
            </a:r>
            <a:r>
              <a:rPr lang="en-US" sz="11200" dirty="0"/>
              <a:t> </a:t>
            </a:r>
            <a:r>
              <a:rPr lang="en-US" sz="9600" dirty="0"/>
              <a:t>World History / World History Honors / AP World History)</a:t>
            </a:r>
            <a:endParaRPr lang="en-US" sz="11200" dirty="0"/>
          </a:p>
          <a:p>
            <a:pPr lvl="2"/>
            <a:r>
              <a:rPr lang="en-US" sz="8000" dirty="0"/>
              <a:t>Did you take Pre-AP World in middle school????? If so, you should take AP World History or move on to US History.</a:t>
            </a:r>
          </a:p>
          <a:p>
            <a:pPr lvl="1"/>
            <a:endParaRPr lang="en-US" sz="9600" dirty="0"/>
          </a:p>
          <a:p>
            <a:r>
              <a:rPr lang="en-US" sz="9600" dirty="0"/>
              <a:t>11</a:t>
            </a:r>
            <a:r>
              <a:rPr lang="en-US" sz="9600" baseline="30000" dirty="0"/>
              <a:t>th</a:t>
            </a:r>
            <a:r>
              <a:rPr lang="en-US" sz="9600" dirty="0"/>
              <a:t> grade </a:t>
            </a:r>
            <a:r>
              <a:rPr lang="en-US" sz="9600" dirty="0">
                <a:sym typeface="Wingdings" panose="05000000000000000000" pitchFamily="2" charset="2"/>
              </a:rPr>
              <a:t></a:t>
            </a:r>
            <a:r>
              <a:rPr lang="en-US" sz="9600" dirty="0"/>
              <a:t> US History / US History Honors / AP US History</a:t>
            </a:r>
          </a:p>
          <a:p>
            <a:endParaRPr lang="en-US" sz="11200" dirty="0"/>
          </a:p>
          <a:p>
            <a:r>
              <a:rPr lang="en-US" sz="9600" dirty="0"/>
              <a:t>If you didn’t take Economics/Government 9</a:t>
            </a:r>
            <a:r>
              <a:rPr lang="en-US" sz="9600" baseline="30000" dirty="0"/>
              <a:t>th</a:t>
            </a:r>
            <a:r>
              <a:rPr lang="en-US" sz="9600" dirty="0"/>
              <a:t> grade year, remember you need to take it!!!</a:t>
            </a:r>
          </a:p>
        </p:txBody>
      </p:sp>
    </p:spTree>
    <p:extLst>
      <p:ext uri="{BB962C8B-B14F-4D97-AF65-F5344CB8AC3E}">
        <p14:creationId xmlns:p14="http://schemas.microsoft.com/office/powerpoint/2010/main" val="1113637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F00D9-08E5-1C58-3B97-50B7F3F5F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Medical Class…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3BA2B-5859-6EF9-E3E6-9C2E730E0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02" y="2493684"/>
            <a:ext cx="11092979" cy="4280340"/>
          </a:xfrm>
        </p:spPr>
        <p:txBody>
          <a:bodyPr>
            <a:normAutofit/>
          </a:bodyPr>
          <a:lstStyle/>
          <a:p>
            <a:r>
              <a:rPr lang="en-US" sz="3600" b="1" dirty="0"/>
              <a:t>Traditional Track</a:t>
            </a:r>
          </a:p>
          <a:p>
            <a:pPr lvl="1"/>
            <a:r>
              <a:rPr lang="en-US" sz="2800" dirty="0"/>
              <a:t>Health Science Foundations </a:t>
            </a:r>
            <a:r>
              <a:rPr lang="en-US" sz="2800" dirty="0">
                <a:sym typeface="Wingdings" panose="05000000000000000000" pitchFamily="2" charset="2"/>
              </a:rPr>
              <a:t> </a:t>
            </a:r>
            <a:r>
              <a:rPr lang="en-US" sz="2800" dirty="0"/>
              <a:t>Health Science A &amp; P</a:t>
            </a:r>
          </a:p>
          <a:p>
            <a:r>
              <a:rPr lang="en-US" sz="3600" b="1" dirty="0"/>
              <a:t>Bio Med </a:t>
            </a:r>
          </a:p>
          <a:p>
            <a:pPr lvl="1"/>
            <a:r>
              <a:rPr lang="en-US" sz="2600" dirty="0"/>
              <a:t>Principles of BioMed</a:t>
            </a:r>
            <a:r>
              <a:rPr lang="en-US" sz="2600" dirty="0">
                <a:sym typeface="Wingdings" panose="05000000000000000000" pitchFamily="2" charset="2"/>
              </a:rPr>
              <a:t> </a:t>
            </a:r>
            <a:r>
              <a:rPr lang="en-US" sz="2600" dirty="0"/>
              <a:t>Human Body Systems/Anatomy Honors </a:t>
            </a:r>
          </a:p>
          <a:p>
            <a:r>
              <a:rPr lang="en-US" sz="3600" b="1" dirty="0"/>
              <a:t>Pharmacy:</a:t>
            </a:r>
          </a:p>
          <a:p>
            <a:pPr lvl="1"/>
            <a:r>
              <a:rPr lang="en-US" sz="2800" dirty="0"/>
              <a:t>Pharmacy 1 </a:t>
            </a:r>
            <a:r>
              <a:rPr lang="en-US" sz="2800" dirty="0">
                <a:sym typeface="Wingdings" panose="05000000000000000000" pitchFamily="2" charset="2"/>
              </a:rPr>
              <a:t> </a:t>
            </a:r>
            <a:r>
              <a:rPr lang="en-US" sz="2800" dirty="0"/>
              <a:t>Pharmacy 2 and 3</a:t>
            </a:r>
            <a:endParaRPr lang="en-US" sz="28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715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09476-3171-4D07-BAB2-2B378D1A1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9376" y="172212"/>
            <a:ext cx="7729728" cy="1188720"/>
          </a:xfrm>
        </p:spPr>
        <p:txBody>
          <a:bodyPr/>
          <a:lstStyle/>
          <a:p>
            <a:r>
              <a:rPr lang="en-US" dirty="0"/>
              <a:t>electives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89297F-32F1-4B7B-99E4-C746EC9DD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6071" y="1931851"/>
            <a:ext cx="8496338" cy="5280712"/>
          </a:xfrm>
        </p:spPr>
        <p:txBody>
          <a:bodyPr>
            <a:normAutofit/>
          </a:bodyPr>
          <a:lstStyle/>
          <a:p>
            <a:r>
              <a:rPr lang="en-US" sz="2400" dirty="0"/>
              <a:t>Personal Financial Literacy- </a:t>
            </a:r>
            <a:r>
              <a:rPr lang="en-US" sz="2000" dirty="0"/>
              <a:t>NEW graduation requirement for current FRESHMEN!!! Put it on your schedule if you have not already taken this year!</a:t>
            </a:r>
          </a:p>
          <a:p>
            <a:r>
              <a:rPr lang="en-US" sz="2400" dirty="0"/>
              <a:t>HOPE </a:t>
            </a:r>
          </a:p>
          <a:p>
            <a:r>
              <a:rPr lang="en-US" sz="2400" dirty="0"/>
              <a:t>Fine Performing Art class </a:t>
            </a:r>
            <a:r>
              <a:rPr lang="en-US" sz="2000" dirty="0"/>
              <a:t>(All Medical Classes will count √)</a:t>
            </a:r>
          </a:p>
          <a:p>
            <a:r>
              <a:rPr lang="en-US" sz="2400" dirty="0"/>
              <a:t>Foreign Language- </a:t>
            </a:r>
            <a:r>
              <a:rPr lang="en-US" sz="2000" dirty="0"/>
              <a:t>(minimum of 2 years for University Admission and Bright Futures; Highly recommend 3 or more)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000" dirty="0"/>
              <a:t>****If you fail the FSA ELA (PM3) exam this year, you will be placed into a Reading class for next year.</a:t>
            </a:r>
          </a:p>
        </p:txBody>
      </p:sp>
    </p:spTree>
    <p:extLst>
      <p:ext uri="{BB962C8B-B14F-4D97-AF65-F5344CB8AC3E}">
        <p14:creationId xmlns:p14="http://schemas.microsoft.com/office/powerpoint/2010/main" val="4093698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1FA46-4B83-4BEB-923C-008757875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classes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CEF3F-5413-4180-8823-03B4817FE0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88062"/>
            <a:ext cx="7729728" cy="403305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Do NOT list online classes on your course request sheet that you want to take with Florida or Pinellas Virtual</a:t>
            </a:r>
          </a:p>
          <a:p>
            <a:endParaRPr lang="en-US" sz="2400" dirty="0"/>
          </a:p>
          <a:p>
            <a:r>
              <a:rPr lang="en-US" sz="2400" dirty="0"/>
              <a:t>You must have 7 periods at PHUHS to start </a:t>
            </a:r>
          </a:p>
          <a:p>
            <a:endParaRPr lang="en-US" sz="2400" dirty="0"/>
          </a:p>
          <a:p>
            <a:r>
              <a:rPr lang="en-US" sz="2400" dirty="0"/>
              <a:t>Online classes will not be adjusted onto your schedule until August </a:t>
            </a:r>
          </a:p>
          <a:p>
            <a:endParaRPr lang="en-US" sz="2400" dirty="0"/>
          </a:p>
          <a:p>
            <a:r>
              <a:rPr lang="en-US" sz="2400" dirty="0"/>
              <a:t>Online Core Classes are strongly discouraged</a:t>
            </a:r>
          </a:p>
          <a:p>
            <a:pPr lvl="1"/>
            <a:r>
              <a:rPr lang="en-US" sz="2000" dirty="0"/>
              <a:t>(English, Math, Science, Social Studies)</a:t>
            </a:r>
            <a:endParaRPr lang="en-US" sz="2200" b="1" u="sng" dirty="0"/>
          </a:p>
        </p:txBody>
      </p:sp>
    </p:spTree>
    <p:extLst>
      <p:ext uri="{BB962C8B-B14F-4D97-AF65-F5344CB8AC3E}">
        <p14:creationId xmlns:p14="http://schemas.microsoft.com/office/powerpoint/2010/main" val="298965885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2801C5F63A8043822B92FA3B16A45A" ma:contentTypeVersion="14" ma:contentTypeDescription="Create a new document." ma:contentTypeScope="" ma:versionID="838381cf140b5555226b9bb6b51fffe6">
  <xsd:schema xmlns:xsd="http://www.w3.org/2001/XMLSchema" xmlns:xs="http://www.w3.org/2001/XMLSchema" xmlns:p="http://schemas.microsoft.com/office/2006/metadata/properties" xmlns:ns3="470e3eb8-2c6e-4173-8601-803ae60d320b" xmlns:ns4="bfa61328-a57b-4abf-9956-9c179249eabe" targetNamespace="http://schemas.microsoft.com/office/2006/metadata/properties" ma:root="true" ma:fieldsID="6785a73f131027f059620d3a2ce65d9f" ns3:_="" ns4:_="">
    <xsd:import namespace="470e3eb8-2c6e-4173-8601-803ae60d320b"/>
    <xsd:import namespace="bfa61328-a57b-4abf-9956-9c179249eab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LengthInSecond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0e3eb8-2c6e-4173-8601-803ae60d32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a61328-a57b-4abf-9956-9c179249eab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DF06220-9768-4038-8167-F1078F4A6F0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062DCA3-FF1B-43C5-AAFA-32FAA3DC6F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70e3eb8-2c6e-4173-8601-803ae60d320b"/>
    <ds:schemaRef ds:uri="bfa61328-a57b-4abf-9956-9c179249ea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7FBB21B-7EE1-4192-9F94-0BDB8F52A088}">
  <ds:schemaRefs>
    <ds:schemaRef ds:uri="http://purl.org/dc/elements/1.1/"/>
    <ds:schemaRef ds:uri="http://schemas.microsoft.com/office/2006/metadata/properties"/>
    <ds:schemaRef ds:uri="470e3eb8-2c6e-4173-8601-803ae60d32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bfa61328-a57b-4abf-9956-9c179249eabe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802</TotalTime>
  <Words>973</Words>
  <Application>Microsoft Office PowerPoint</Application>
  <PresentationFormat>Widescreen</PresentationFormat>
  <Paragraphs>112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Gill Sans MT</vt:lpstr>
      <vt:lpstr>Symbol</vt:lpstr>
      <vt:lpstr>Times New Roman</vt:lpstr>
      <vt:lpstr>Wingdings</vt:lpstr>
      <vt:lpstr>Parcel</vt:lpstr>
      <vt:lpstr>Class Registration 2025-2026</vt:lpstr>
      <vt:lpstr>The basics </vt:lpstr>
      <vt:lpstr>English</vt:lpstr>
      <vt:lpstr>Math</vt:lpstr>
      <vt:lpstr>Science</vt:lpstr>
      <vt:lpstr>Social Studies</vt:lpstr>
      <vt:lpstr>Medical Class…</vt:lpstr>
      <vt:lpstr>electives</vt:lpstr>
      <vt:lpstr>Online classes </vt:lpstr>
      <vt:lpstr>CABAM- business</vt:lpstr>
      <vt:lpstr>CABAM-Business</vt:lpstr>
      <vt:lpstr>Submitting forms</vt:lpstr>
      <vt:lpstr>Xello Activity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Registration 2020-2021</dc:title>
  <dc:creator>Ladas Michele</dc:creator>
  <cp:lastModifiedBy>Picard Erika</cp:lastModifiedBy>
  <cp:revision>41</cp:revision>
  <dcterms:created xsi:type="dcterms:W3CDTF">2020-01-22T13:48:52Z</dcterms:created>
  <dcterms:modified xsi:type="dcterms:W3CDTF">2025-02-02T19:26:21Z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0x010100262801C5F63A8043822B92FA3B16A45A</vt:lpwstr>
  </property>
</Properties>
</file>